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62" r:id="rId4"/>
    <p:sldId id="263" r:id="rId5"/>
    <p:sldId id="258" r:id="rId6"/>
    <p:sldId id="259" r:id="rId7"/>
    <p:sldId id="260" r:id="rId8"/>
    <p:sldId id="261" r:id="rId9"/>
    <p:sldId id="264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58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06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2206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36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878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239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249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33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03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6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41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1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15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3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9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52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D0412-00A8-4A3B-B604-C33F44CF6461}" type="datetimeFigureOut">
              <a:rPr lang="ru-RU" smtClean="0"/>
              <a:t>10.10.2021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056002-E63C-4D0F-B25F-8CAA96A298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15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3201"/>
            <a:ext cx="9144000" cy="1006764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Государственное бюджетное дошкольное образовательное учреждение </a:t>
            </a:r>
            <a:b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детский сад № </a:t>
            </a:r>
            <a:r>
              <a:rPr lang="ru-RU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общеразвивающего вида</a:t>
            </a:r>
            <a:b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Кировского района Санкт-Петербурга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198255"/>
            <a:ext cx="9144000" cy="37776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«Интеллект </a:t>
            </a:r>
            <a:r>
              <a:rPr lang="ru-RU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- карты как средство </a:t>
            </a:r>
            <a:endParaRPr lang="ru-RU" sz="24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24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формирования знаний </a:t>
            </a:r>
            <a:r>
              <a:rPr lang="ru-RU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у детей </a:t>
            </a:r>
            <a:endParaRPr lang="ru-RU" sz="24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24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дошкольного </a:t>
            </a:r>
            <a:r>
              <a:rPr lang="ru-RU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возраста </a:t>
            </a:r>
            <a:r>
              <a:rPr lang="ru-RU" sz="2400">
                <a:solidFill>
                  <a:schemeClr val="accent2"/>
                </a:solidFill>
                <a:latin typeface="Comic Sans MS" panose="030F0702030302020204" pitchFamily="66" charset="0"/>
              </a:rPr>
              <a:t>об </a:t>
            </a:r>
            <a:r>
              <a:rPr lang="ru-RU" sz="2400" smtClean="0">
                <a:solidFill>
                  <a:schemeClr val="accent2"/>
                </a:solidFill>
                <a:latin typeface="Comic Sans MS" panose="030F0702030302020204" pitchFamily="66" charset="0"/>
              </a:rPr>
              <a:t>Интернете»</a:t>
            </a:r>
            <a:endParaRPr lang="ru-RU" sz="2400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r"/>
            <a:endParaRPr lang="ru-RU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Воспитатель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: </a:t>
            </a:r>
            <a:r>
              <a:rPr lang="ru-RU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Бобкова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Татьяна Александровна</a:t>
            </a:r>
          </a:p>
          <a:p>
            <a:pPr algn="r"/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ru-RU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2021г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7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02" y="221673"/>
            <a:ext cx="8373468" cy="626196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995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Вывод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Метод интеллект – карт является универсальным способом систематизации знаний, планирования действий и способом фиксации детских идей, мыслей и ответов.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Конечно, мы можем ответить на детский вопрос взрослым и научным языком, но мы то знаем, что нам нужно создать такие условия для ребенка, в которых развивались бы такие качества как любознательность, самостоятельность и инициативность.</a:t>
            </a:r>
            <a:endParaRPr lang="ru-RU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98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Источники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1. «Тони </a:t>
            </a:r>
            <a:r>
              <a:rPr lang="ru-RU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Бьюзен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. Интеллект-карты. Полное руководство по мощному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инструменту мышления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»: Манн, Иванов и Фербер; Москва;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2019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2.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Акименко В.М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 Применение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интеллектуальных карт в процессе обучения дошкольников/Журнал Начальная школа, вып.7/12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3. Интернет – ресурсы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. Кирилина 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Р. Интеллект-карты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от А до Я  /  Р. Кирилина —  «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Издательские решения»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 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777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160588"/>
            <a:ext cx="8596313" cy="3881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СПАСИБО ЗА ВНИМАНИЕ!</a:t>
            </a:r>
            <a:endParaRPr lang="ru-RU" sz="4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19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722" y="717550"/>
            <a:ext cx="7240587" cy="5211763"/>
          </a:xfrm>
        </p:spPr>
      </p:pic>
    </p:spTree>
    <p:extLst>
      <p:ext uri="{BB962C8B-B14F-4D97-AF65-F5344CB8AC3E}">
        <p14:creationId xmlns:p14="http://schemas.microsoft.com/office/powerpoint/2010/main" val="200493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Цели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Создание ПДР (пространства детской реализации) как основного инструмента развития личности ребенка через создание интеллект – карт. 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Научиться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систематизировать полученную информацию, правильно хранить ее, использовать при необходимости и анализировать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27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Задачи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1. Учить детей старшего дошкольного возраста создавать интеллект – карты,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собирать материал (информацию) о предмете, явлении,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объекте, планировать действия.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2.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Формировать умение последовательно и самостоятельно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высказывать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свои мысли, выделять главное, обобщать,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систематизировать.</a:t>
            </a:r>
            <a:endParaRPr lang="ru-RU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3. Расширять словарный запас, совершенствовать связную речь детей.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4. Развивать процессы мышления, память, воображение.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5. Воспитывать умение работать в команде.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3841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Интеллект - карта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Интеллект – карта, или карта мышления (</a:t>
            </a:r>
            <a:r>
              <a:rPr lang="en-US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mind – maps) –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это отображение на бумаге эффективного способа думать, запоминать, вспоминать, решать </a:t>
            </a:r>
            <a:r>
              <a:rPr lang="ru-RU" sz="2000" smtClean="0">
                <a:solidFill>
                  <a:srgbClr val="0070C0"/>
                </a:solidFill>
                <a:latin typeface="Comic Sans MS" panose="030F0702030302020204" pitchFamily="66" charset="0"/>
              </a:rPr>
              <a:t>творческие задачи,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 также возможность представить и наглядно выразить свои внутренние процессы обработки информации, вносить в них изменения, совершенствовать.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По другому их еще называют  так: «карта ума», «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к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арта разума», карта памяти, «ментальная карта», «ассоциативная карта», «схема мышления», «мыслительная карта».</a:t>
            </a:r>
            <a:endParaRPr lang="ru-RU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40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История возникновения </a:t>
            </a:r>
            <a:br>
              <a:rPr lang="ru-RU" dirty="0" smtClean="0">
                <a:latin typeface="Comic Sans MS" panose="030F0702030302020204" pitchFamily="66" charset="0"/>
              </a:rPr>
            </a:br>
            <a:r>
              <a:rPr lang="ru-RU" dirty="0" smtClean="0">
                <a:latin typeface="Comic Sans MS" panose="030F0702030302020204" pitchFamily="66" charset="0"/>
              </a:rPr>
              <a:t>интеллект - карт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Понятие «интеллект-карты» (</a:t>
            </a:r>
            <a:r>
              <a:rPr lang="ru-RU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mind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maps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 ввел психолог из Великобритании, автор методик запоминания, креативности и организации мышления, автор и соавтор более 100 книг Тони </a:t>
            </a:r>
            <a:r>
              <a:rPr lang="ru-RU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Бьюзен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. </a:t>
            </a:r>
            <a:endParaRPr lang="ru-RU" sz="20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Использовать карты ума в работе с дошколятами предложила кандидат педагогических наук Валентина 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Акименко, доцент кафедры специальной педагогики и предметных методик Ставропольского государственного педагогического института.</a:t>
            </a:r>
            <a:endParaRPr lang="ru-RU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9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Актуальность </a:t>
            </a:r>
            <a:r>
              <a:rPr lang="en-US" dirty="0" smtClean="0">
                <a:latin typeface="Comic Sans MS" panose="030F0702030302020204" pitchFamily="66" charset="0"/>
              </a:rPr>
              <a:t>MIND MAPS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Карты ума помогают педагогам проводить интеграцию речевого, познавательного и социально-коммуникативного развития. 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Интеллект-карты развивают у детей такие навыки, как: 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активность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любознательность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овладение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средствами общения;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- овладение </a:t>
            </a: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способами взаимодействия</a:t>
            </a:r>
            <a:r>
              <a:rPr lang="ru-RU" sz="20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Интеллект-карты помогают детям развивать связную, логичную, грамотную речь, а также самостоятельно и ясно излагать мысли, выделять главную из них и запоминать изученный материал.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25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omic Sans MS" panose="030F0702030302020204" pitchFamily="66" charset="0"/>
              </a:rPr>
              <a:t>Принципы создания </a:t>
            </a:r>
            <a:br>
              <a:rPr lang="ru-RU" dirty="0" smtClean="0">
                <a:latin typeface="Comic Sans MS" panose="030F0702030302020204" pitchFamily="66" charset="0"/>
              </a:rPr>
            </a:br>
            <a:r>
              <a:rPr lang="ru-RU" dirty="0" smtClean="0">
                <a:latin typeface="Comic Sans MS" panose="030F0702030302020204" pitchFamily="66" charset="0"/>
              </a:rPr>
              <a:t>интеллект - карты</a:t>
            </a:r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1. Лист нужно расположить горизонтально, потому что, чем больше лист, тем больше пространство для детского творчества и дополнений детских идей.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2.Читать интеллект – карту нужно с правого верхнего угла по часовой стрелке.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3.Создавая интеллект – карту нужно использовать разноцветные карандаши, фломастеры, маркеры и т.д., потому что цвет вдыхает в изображение жизнь и делает карту более привлекательной для детей.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4. От центрального объекта отходят разные ветви. Проявляйте творчество: не обязательно они должны быть прямыми, они могут быть изогнутыми, волнистыми, фигурными.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5. Желательно, чтобы главных ветвей было не больше 7. Тогда у детей не потеряется концентрация внимания.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6. И желательно, каждый объект, каждую идею выделять в свой контур, чтобы они не смешивались.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7. И главное, будьте готовы к созданию красивых интеллект – карт. </a:t>
            </a:r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11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60" y="258763"/>
            <a:ext cx="8164949" cy="610548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61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5067</TotalTime>
  <Words>666</Words>
  <Application>Microsoft Office PowerPoint</Application>
  <PresentationFormat>Широкоэкранный</PresentationFormat>
  <Paragraphs>54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Comic Sans MS</vt:lpstr>
      <vt:lpstr>Trebuchet MS</vt:lpstr>
      <vt:lpstr>Wingdings 3</vt:lpstr>
      <vt:lpstr>Аспект</vt:lpstr>
      <vt:lpstr>Государственное бюджетное дошкольное образовательное учреждение  детский сад № 1 общеразвивающего вида Кировского района Санкт-Петербурга</vt:lpstr>
      <vt:lpstr>Презентация PowerPoint</vt:lpstr>
      <vt:lpstr>Цели</vt:lpstr>
      <vt:lpstr>Задачи</vt:lpstr>
      <vt:lpstr>Интеллект - карта</vt:lpstr>
      <vt:lpstr>История возникновения  интеллект - карт</vt:lpstr>
      <vt:lpstr>Актуальность MIND MAPS</vt:lpstr>
      <vt:lpstr>Принципы создания  интеллект - карты</vt:lpstr>
      <vt:lpstr>Презентация PowerPoint</vt:lpstr>
      <vt:lpstr>Презентация PowerPoint</vt:lpstr>
      <vt:lpstr>Вывод</vt:lpstr>
      <vt:lpstr>Источники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дошкольное образовательное учреждение  детский сад № _1___ общеразвивающего вида Кировского района Санкт-Петербурга</dc:title>
  <dc:creator>User</dc:creator>
  <cp:lastModifiedBy>User</cp:lastModifiedBy>
  <cp:revision>90</cp:revision>
  <dcterms:created xsi:type="dcterms:W3CDTF">2021-04-28T06:43:17Z</dcterms:created>
  <dcterms:modified xsi:type="dcterms:W3CDTF">2021-10-10T17:08:43Z</dcterms:modified>
</cp:coreProperties>
</file>