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60" r:id="rId8"/>
    <p:sldId id="259" r:id="rId9"/>
    <p:sldId id="261" r:id="rId10"/>
    <p:sldId id="265" r:id="rId11"/>
    <p:sldId id="262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C0E9-E812-4306-904E-641258C7CAA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D0C7-C141-4131-B90C-FBBBABA5EA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3108" y="1107995"/>
            <a:ext cx="5000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в подготовительной группе «Скоро в школу»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2428868"/>
            <a:ext cx="320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Воспитатель:Шанавазова</a:t>
            </a:r>
            <a:r>
              <a:rPr lang="ru-RU" dirty="0"/>
              <a:t> Х.М.</a:t>
            </a:r>
          </a:p>
        </p:txBody>
      </p:sp>
      <p:pic>
        <p:nvPicPr>
          <p:cNvPr id="11" name="Рисунок 10" descr="20200304_120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21136">
            <a:off x="1677933" y="3135043"/>
            <a:ext cx="1986873" cy="1517413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20210125_160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928934"/>
            <a:ext cx="2285984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030_080450(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09599" y="1619238"/>
            <a:ext cx="3238522" cy="2428892"/>
          </a:xfrm>
          <a:prstGeom prst="rect">
            <a:avLst/>
          </a:prstGeom>
        </p:spPr>
      </p:pic>
      <p:pic>
        <p:nvPicPr>
          <p:cNvPr id="3" name="Рисунок 2" descr="20201030_073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214422"/>
            <a:ext cx="4000496" cy="3000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Танграм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11EB82F7-0371-4A7F-8443-9F93FEFF7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1776" y="1484649"/>
            <a:ext cx="3384377" cy="2520554"/>
          </a:xfrm>
          <a:prstGeom prst="rect">
            <a:avLst/>
          </a:prstGeom>
          <a:noFill/>
        </p:spPr>
      </p:pic>
      <p:pic>
        <p:nvPicPr>
          <p:cNvPr id="5" name="Рисунок 4" descr="Изображение выглядит как спальня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271FAF60-F030-42C1-A8DE-D2136BB19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5278" y="1459533"/>
            <a:ext cx="3456810" cy="249835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7819A3-EA1E-4CB5-9372-371A07E2F1CE}"/>
              </a:ext>
            </a:extLst>
          </p:cNvPr>
          <p:cNvSpPr/>
          <p:nvPr/>
        </p:nvSpPr>
        <p:spPr>
          <a:xfrm>
            <a:off x="899593" y="4221087"/>
            <a:ext cx="69847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Алгоритм работы над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творческим занятием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758F5A2-A6EE-4E7F-A904-59BF2564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Первые победы</a:t>
            </a:r>
            <a:endParaRPr lang="en-US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BC534B2-D8FC-481E-B51D-A3532697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55449"/>
            <a:ext cx="5796136" cy="434710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112C13F-1958-4791-9C62-F9F33D553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68263"/>
            <a:ext cx="89619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9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00166" y="2428868"/>
            <a:ext cx="4587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 flipH="1" flipV="1">
            <a:off x="458780" y="276998"/>
            <a:ext cx="1755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AE06D-0067-42DA-B59C-FA24D61D4F20}"/>
              </a:ext>
            </a:extLst>
          </p:cNvPr>
          <p:cNvSpPr txBox="1"/>
          <p:nvPr/>
        </p:nvSpPr>
        <p:spPr>
          <a:xfrm>
            <a:off x="1115616" y="1556792"/>
            <a:ext cx="57423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Актуальность проекта: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Поступление в школу – серьёзный этап в жизни каждого ребёнка. И не секрет, что многие дети испытывают трудности в период адаптации к школе, новому распорядку дня, коллективу, учителю. Ребёнок открывает для себя совершенно новый мир. Учитывая то, что в последнее время в практике дошкольного образования отдаётся предпочтение методу проектов, подготовка детей к школе на основе данного метода представляется наиболее эффективной.</a:t>
            </a:r>
          </a:p>
          <a:p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F19AE-AD25-48A8-905E-7DBDA5A08AAF}"/>
              </a:ext>
            </a:extLst>
          </p:cNvPr>
          <p:cNvSpPr txBox="1"/>
          <p:nvPr/>
        </p:nvSpPr>
        <p:spPr>
          <a:xfrm>
            <a:off x="1691680" y="1988841"/>
            <a:ext cx="5166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Ожидаемый 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результат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:формирование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у детей мотивационной готовности к школе; повышение родительской компетентности в вопросах пред школьной подготовки, благоприятное течение адаптационного школьного периода.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8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14502B-A976-46F5-A7A6-1BCEAAAA60E0}"/>
              </a:ext>
            </a:extLst>
          </p:cNvPr>
          <p:cNvSpPr txBox="1"/>
          <p:nvPr/>
        </p:nvSpPr>
        <p:spPr>
          <a:xfrm>
            <a:off x="1187624" y="1268760"/>
            <a:ext cx="5670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F43DC3"/>
                </a:solidFill>
                <a:effectLst/>
                <a:latin typeface="Arial" panose="020B0604020202020204" pitchFamily="34" charset="0"/>
              </a:rPr>
              <a:t>Первый этап – организационный.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Подготовить в группе необходимый материал для познавательной и продуктивной деятельности (разработка конспектов в непосредственно образовательной деятельности, бесед, консультаций для родителей, изготовление настольно-печатных игр). Создание предметно-развивающей среды школьной 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139931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9F5D5-3D40-41F9-A10F-4F1B237EF528}"/>
              </a:ext>
            </a:extLst>
          </p:cNvPr>
          <p:cNvSpPr txBox="1"/>
          <p:nvPr/>
        </p:nvSpPr>
        <p:spPr>
          <a:xfrm>
            <a:off x="1259632" y="1412776"/>
            <a:ext cx="55983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F43DC3"/>
                </a:solidFill>
                <a:effectLst/>
                <a:latin typeface="Arial" panose="020B0604020202020204" pitchFamily="34" charset="0"/>
              </a:rPr>
              <a:t>Второй этап – практический.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Дни недели Совместная деятельность взрослого и детей Самостоятельная деятельность детей Взаимодействие с родителями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Образовательная деятельность в процессе организации различных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видов деятельности Образовательная деятельность, осуществляемая в ходе режимных моментов</a:t>
            </a:r>
          </a:p>
        </p:txBody>
      </p:sp>
    </p:spTree>
    <p:extLst>
      <p:ext uri="{BB962C8B-B14F-4D97-AF65-F5344CB8AC3E}">
        <p14:creationId xmlns:p14="http://schemas.microsoft.com/office/powerpoint/2010/main" val="107057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C18BB3-074A-4E6A-9B79-BC795ED29221}"/>
              </a:ext>
            </a:extLst>
          </p:cNvPr>
          <p:cNvSpPr txBox="1"/>
          <p:nvPr/>
        </p:nvSpPr>
        <p:spPr>
          <a:xfrm>
            <a:off x="1259632" y="1340769"/>
            <a:ext cx="5598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F43DC3"/>
                </a:solidFill>
                <a:effectLst/>
                <a:latin typeface="Arial" panose="020B0604020202020204" pitchFamily="34" charset="0"/>
              </a:rPr>
              <a:t>Третий этап – обобщающий.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Презентация проекта.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Создание детьми сборника загадок.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Фото - выставка «Мы тоже были школьниками».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Оформление выставки рисунков «Скоро в школу».</a:t>
            </a:r>
          </a:p>
        </p:txBody>
      </p:sp>
    </p:spTree>
    <p:extLst>
      <p:ext uri="{BB962C8B-B14F-4D97-AF65-F5344CB8AC3E}">
        <p14:creationId xmlns:p14="http://schemas.microsoft.com/office/powerpoint/2010/main" val="40629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1002_10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67086" y="1505154"/>
            <a:ext cx="2325852" cy="1744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00914_111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05550" y="1509104"/>
            <a:ext cx="2357455" cy="176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14481" y="3643314"/>
            <a:ext cx="57864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свежем воздухе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005_16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64564" y="1542984"/>
            <a:ext cx="3294229" cy="2475020"/>
          </a:xfrm>
          <a:prstGeom prst="rect">
            <a:avLst/>
          </a:prstGeom>
        </p:spPr>
      </p:pic>
      <p:pic>
        <p:nvPicPr>
          <p:cNvPr id="3" name="Рисунок 2" descr="IMG-20210129-WA0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4064028" cy="228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38576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Д/игра «Собери число»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46434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Помощники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200923_093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4953003" cy="3714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555" y="3571875"/>
            <a:ext cx="45678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Составление </a:t>
            </a:r>
            <a:r>
              <a:rPr lang="ru-RU" sz="3200" b="1" cap="none" spc="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синквейна</a:t>
            </a:r>
            <a:r>
              <a:rPr lang="ru-RU" sz="3200" b="1" cap="none" spc="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победы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Хадижат Шанавазова</cp:lastModifiedBy>
  <cp:revision>29</cp:revision>
  <dcterms:created xsi:type="dcterms:W3CDTF">2021-05-16T17:19:38Z</dcterms:created>
  <dcterms:modified xsi:type="dcterms:W3CDTF">2021-05-17T19:00:14Z</dcterms:modified>
</cp:coreProperties>
</file>